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1"/>
  </p:notesMasterIdLst>
  <p:sldIdLst>
    <p:sldId id="814" r:id="rId2"/>
    <p:sldId id="815" r:id="rId3"/>
    <p:sldId id="404" r:id="rId4"/>
    <p:sldId id="816" r:id="rId5"/>
    <p:sldId id="817" r:id="rId6"/>
    <p:sldId id="612" r:id="rId7"/>
    <p:sldId id="613" r:id="rId8"/>
    <p:sldId id="627" r:id="rId9"/>
    <p:sldId id="818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1" r:id="rId27"/>
    <p:sldId id="622" r:id="rId28"/>
    <p:sldId id="623" r:id="rId29"/>
    <p:sldId id="624" r:id="rId30"/>
    <p:sldId id="625" r:id="rId31"/>
    <p:sldId id="626" r:id="rId32"/>
    <p:sldId id="638" r:id="rId33"/>
    <p:sldId id="573" r:id="rId34"/>
    <p:sldId id="572" r:id="rId35"/>
    <p:sldId id="585" r:id="rId36"/>
    <p:sldId id="586" r:id="rId37"/>
    <p:sldId id="587" r:id="rId38"/>
    <p:sldId id="588" r:id="rId39"/>
    <p:sldId id="589" r:id="rId40"/>
    <p:sldId id="590" r:id="rId41"/>
    <p:sldId id="642" r:id="rId42"/>
    <p:sldId id="646" r:id="rId43"/>
    <p:sldId id="647" r:id="rId44"/>
    <p:sldId id="650" r:id="rId45"/>
    <p:sldId id="644" r:id="rId46"/>
    <p:sldId id="519" r:id="rId47"/>
    <p:sldId id="520" r:id="rId48"/>
    <p:sldId id="521" r:id="rId49"/>
    <p:sldId id="522" r:id="rId50"/>
    <p:sldId id="648" r:id="rId51"/>
    <p:sldId id="523" r:id="rId52"/>
    <p:sldId id="649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2" r:id="rId62"/>
    <p:sldId id="645" r:id="rId63"/>
    <p:sldId id="563" r:id="rId64"/>
    <p:sldId id="564" r:id="rId65"/>
    <p:sldId id="565" r:id="rId66"/>
    <p:sldId id="653" r:id="rId67"/>
    <p:sldId id="651" r:id="rId68"/>
    <p:sldId id="652" r:id="rId69"/>
    <p:sldId id="567" r:id="rId70"/>
    <p:sldId id="568" r:id="rId71"/>
    <p:sldId id="569" r:id="rId72"/>
    <p:sldId id="570" r:id="rId73"/>
    <p:sldId id="571" r:id="rId74"/>
    <p:sldId id="654" r:id="rId75"/>
    <p:sldId id="655" r:id="rId76"/>
    <p:sldId id="656" r:id="rId77"/>
    <p:sldId id="657" r:id="rId78"/>
    <p:sldId id="658" r:id="rId79"/>
    <p:sldId id="659" r:id="rId80"/>
    <p:sldId id="660" r:id="rId81"/>
    <p:sldId id="661" r:id="rId82"/>
    <p:sldId id="813" r:id="rId83"/>
    <p:sldId id="664" r:id="rId84"/>
    <p:sldId id="662" r:id="rId85"/>
    <p:sldId id="667" r:id="rId86"/>
    <p:sldId id="668" r:id="rId87"/>
    <p:sldId id="669" r:id="rId88"/>
    <p:sldId id="670" r:id="rId89"/>
    <p:sldId id="671" r:id="rId90"/>
    <p:sldId id="672" r:id="rId91"/>
    <p:sldId id="673" r:id="rId92"/>
    <p:sldId id="674" r:id="rId93"/>
    <p:sldId id="675" r:id="rId94"/>
    <p:sldId id="665" r:id="rId95"/>
    <p:sldId id="676" r:id="rId96"/>
    <p:sldId id="677" r:id="rId97"/>
    <p:sldId id="678" r:id="rId98"/>
    <p:sldId id="680" r:id="rId99"/>
    <p:sldId id="679" r:id="rId100"/>
    <p:sldId id="681" r:id="rId101"/>
    <p:sldId id="682" r:id="rId102"/>
    <p:sldId id="683" r:id="rId103"/>
    <p:sldId id="684" r:id="rId104"/>
    <p:sldId id="685" r:id="rId105"/>
    <p:sldId id="666" r:id="rId106"/>
    <p:sldId id="686" r:id="rId107"/>
    <p:sldId id="695" r:id="rId108"/>
    <p:sldId id="696" r:id="rId109"/>
    <p:sldId id="697" r:id="rId110"/>
    <p:sldId id="687" r:id="rId111"/>
    <p:sldId id="688" r:id="rId112"/>
    <p:sldId id="689" r:id="rId113"/>
    <p:sldId id="690" r:id="rId114"/>
    <p:sldId id="691" r:id="rId115"/>
    <p:sldId id="692" r:id="rId116"/>
    <p:sldId id="693" r:id="rId117"/>
    <p:sldId id="698" r:id="rId118"/>
    <p:sldId id="699" r:id="rId119"/>
    <p:sldId id="700" r:id="rId120"/>
    <p:sldId id="701" r:id="rId121"/>
    <p:sldId id="702" r:id="rId122"/>
    <p:sldId id="703" r:id="rId123"/>
    <p:sldId id="704" r:id="rId124"/>
    <p:sldId id="709" r:id="rId125"/>
    <p:sldId id="710" r:id="rId126"/>
    <p:sldId id="711" r:id="rId127"/>
    <p:sldId id="712" r:id="rId128"/>
    <p:sldId id="713" r:id="rId129"/>
    <p:sldId id="714" r:id="rId130"/>
    <p:sldId id="715" r:id="rId131"/>
    <p:sldId id="716" r:id="rId132"/>
    <p:sldId id="717" r:id="rId133"/>
    <p:sldId id="718" r:id="rId134"/>
    <p:sldId id="719" r:id="rId135"/>
    <p:sldId id="705" r:id="rId136"/>
    <p:sldId id="720" r:id="rId137"/>
    <p:sldId id="721" r:id="rId138"/>
    <p:sldId id="722" r:id="rId139"/>
    <p:sldId id="723" r:id="rId140"/>
    <p:sldId id="725" r:id="rId141"/>
    <p:sldId id="726" r:id="rId142"/>
    <p:sldId id="727" r:id="rId143"/>
    <p:sldId id="728" r:id="rId144"/>
    <p:sldId id="729" r:id="rId145"/>
    <p:sldId id="706" r:id="rId146"/>
    <p:sldId id="730" r:id="rId147"/>
    <p:sldId id="731" r:id="rId148"/>
    <p:sldId id="732" r:id="rId149"/>
    <p:sldId id="733" r:id="rId150"/>
    <p:sldId id="734" r:id="rId151"/>
    <p:sldId id="735" r:id="rId152"/>
    <p:sldId id="736" r:id="rId153"/>
    <p:sldId id="737" r:id="rId154"/>
    <p:sldId id="738" r:id="rId155"/>
    <p:sldId id="739" r:id="rId156"/>
    <p:sldId id="740" r:id="rId157"/>
    <p:sldId id="741" r:id="rId158"/>
    <p:sldId id="742" r:id="rId159"/>
    <p:sldId id="743" r:id="rId160"/>
    <p:sldId id="744" r:id="rId161"/>
    <p:sldId id="745" r:id="rId162"/>
    <p:sldId id="746" r:id="rId163"/>
    <p:sldId id="758" r:id="rId164"/>
    <p:sldId id="747" r:id="rId165"/>
    <p:sldId id="748" r:id="rId166"/>
    <p:sldId id="749" r:id="rId167"/>
    <p:sldId id="750" r:id="rId168"/>
    <p:sldId id="751" r:id="rId169"/>
    <p:sldId id="752" r:id="rId170"/>
    <p:sldId id="753" r:id="rId171"/>
    <p:sldId id="754" r:id="rId172"/>
    <p:sldId id="761" r:id="rId173"/>
    <p:sldId id="762" r:id="rId174"/>
    <p:sldId id="763" r:id="rId175"/>
    <p:sldId id="764" r:id="rId176"/>
    <p:sldId id="755" r:id="rId177"/>
    <p:sldId id="759" r:id="rId178"/>
    <p:sldId id="765" r:id="rId179"/>
    <p:sldId id="766" r:id="rId180"/>
    <p:sldId id="767" r:id="rId181"/>
    <p:sldId id="768" r:id="rId182"/>
    <p:sldId id="769" r:id="rId183"/>
    <p:sldId id="770" r:id="rId184"/>
    <p:sldId id="771" r:id="rId185"/>
    <p:sldId id="772" r:id="rId186"/>
    <p:sldId id="773" r:id="rId187"/>
    <p:sldId id="760" r:id="rId188"/>
    <p:sldId id="774" r:id="rId189"/>
    <p:sldId id="775" r:id="rId190"/>
    <p:sldId id="776" r:id="rId191"/>
    <p:sldId id="777" r:id="rId192"/>
    <p:sldId id="778" r:id="rId193"/>
    <p:sldId id="779" r:id="rId194"/>
    <p:sldId id="780" r:id="rId195"/>
    <p:sldId id="781" r:id="rId196"/>
    <p:sldId id="782" r:id="rId197"/>
    <p:sldId id="783" r:id="rId198"/>
    <p:sldId id="784" r:id="rId199"/>
    <p:sldId id="785" r:id="rId200"/>
    <p:sldId id="786" r:id="rId201"/>
    <p:sldId id="787" r:id="rId202"/>
    <p:sldId id="788" r:id="rId203"/>
    <p:sldId id="789" r:id="rId204"/>
    <p:sldId id="790" r:id="rId205"/>
    <p:sldId id="803" r:id="rId206"/>
    <p:sldId id="551" r:id="rId207"/>
    <p:sldId id="552" r:id="rId208"/>
    <p:sldId id="553" r:id="rId209"/>
    <p:sldId id="792" r:id="rId210"/>
    <p:sldId id="793" r:id="rId211"/>
    <p:sldId id="794" r:id="rId212"/>
    <p:sldId id="795" r:id="rId213"/>
    <p:sldId id="796" r:id="rId214"/>
    <p:sldId id="797" r:id="rId215"/>
    <p:sldId id="798" r:id="rId216"/>
    <p:sldId id="799" r:id="rId217"/>
    <p:sldId id="800" r:id="rId218"/>
    <p:sldId id="801" r:id="rId219"/>
    <p:sldId id="802" r:id="rId220"/>
    <p:sldId id="804" r:id="rId221"/>
    <p:sldId id="421" r:id="rId222"/>
    <p:sldId id="806" r:id="rId223"/>
    <p:sldId id="807" r:id="rId224"/>
    <p:sldId id="808" r:id="rId225"/>
    <p:sldId id="805" r:id="rId226"/>
    <p:sldId id="809" r:id="rId227"/>
    <p:sldId id="810" r:id="rId228"/>
    <p:sldId id="811" r:id="rId229"/>
    <p:sldId id="819" r:id="rId2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967912-B3E6-48AA-9B0A-9C470E6C1722}">
          <p14:sldIdLst>
            <p14:sldId id="814"/>
            <p14:sldId id="815"/>
            <p14:sldId id="404"/>
            <p14:sldId id="816"/>
            <p14:sldId id="817"/>
          </p14:sldIdLst>
        </p14:section>
        <p14:section name="제목 없는 구역" id="{F891B748-2DFE-400C-81C2-925689AFE3E3}">
          <p14:sldIdLst>
            <p14:sldId id="612"/>
            <p14:sldId id="613"/>
            <p14:sldId id="627"/>
            <p14:sldId id="818"/>
            <p14:sldId id="628"/>
            <p14:sldId id="629"/>
            <p14:sldId id="630"/>
            <p14:sldId id="633"/>
            <p14:sldId id="631"/>
            <p14:sldId id="632"/>
            <p14:sldId id="634"/>
            <p14:sldId id="635"/>
            <p14:sldId id="636"/>
            <p14:sldId id="637"/>
            <p14:sldId id="614"/>
            <p14:sldId id="615"/>
            <p14:sldId id="616"/>
            <p14:sldId id="617"/>
            <p14:sldId id="618"/>
            <p14:sldId id="619"/>
            <p14:sldId id="621"/>
            <p14:sldId id="622"/>
            <p14:sldId id="623"/>
            <p14:sldId id="624"/>
            <p14:sldId id="625"/>
            <p14:sldId id="626"/>
            <p14:sldId id="638"/>
            <p14:sldId id="573"/>
            <p14:sldId id="572"/>
            <p14:sldId id="585"/>
            <p14:sldId id="586"/>
            <p14:sldId id="587"/>
            <p14:sldId id="588"/>
            <p14:sldId id="589"/>
            <p14:sldId id="590"/>
            <p14:sldId id="642"/>
            <p14:sldId id="646"/>
            <p14:sldId id="647"/>
            <p14:sldId id="650"/>
            <p14:sldId id="644"/>
            <p14:sldId id="519"/>
            <p14:sldId id="520"/>
            <p14:sldId id="521"/>
            <p14:sldId id="522"/>
            <p14:sldId id="648"/>
            <p14:sldId id="523"/>
            <p14:sldId id="649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645"/>
            <p14:sldId id="563"/>
            <p14:sldId id="564"/>
            <p14:sldId id="565"/>
            <p14:sldId id="653"/>
            <p14:sldId id="651"/>
            <p14:sldId id="652"/>
            <p14:sldId id="567"/>
            <p14:sldId id="568"/>
            <p14:sldId id="569"/>
            <p14:sldId id="570"/>
            <p14:sldId id="571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813"/>
            <p14:sldId id="664"/>
            <p14:sldId id="662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65"/>
            <p14:sldId id="676"/>
            <p14:sldId id="677"/>
            <p14:sldId id="678"/>
            <p14:sldId id="680"/>
            <p14:sldId id="679"/>
            <p14:sldId id="681"/>
            <p14:sldId id="682"/>
            <p14:sldId id="683"/>
            <p14:sldId id="684"/>
            <p14:sldId id="685"/>
            <p14:sldId id="666"/>
            <p14:sldId id="686"/>
            <p14:sldId id="695"/>
            <p14:sldId id="696"/>
            <p14:sldId id="697"/>
            <p14:sldId id="687"/>
            <p14:sldId id="688"/>
            <p14:sldId id="689"/>
            <p14:sldId id="690"/>
            <p14:sldId id="691"/>
            <p14:sldId id="692"/>
            <p14:sldId id="693"/>
            <p14:sldId id="698"/>
            <p14:sldId id="699"/>
            <p14:sldId id="700"/>
            <p14:sldId id="701"/>
            <p14:sldId id="702"/>
            <p14:sldId id="703"/>
            <p14:sldId id="704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05"/>
            <p14:sldId id="720"/>
            <p14:sldId id="721"/>
            <p14:sldId id="722"/>
            <p14:sldId id="723"/>
            <p14:sldId id="725"/>
            <p14:sldId id="726"/>
            <p14:sldId id="727"/>
            <p14:sldId id="728"/>
            <p14:sldId id="729"/>
            <p14:sldId id="706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58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61"/>
            <p14:sldId id="762"/>
            <p14:sldId id="763"/>
            <p14:sldId id="764"/>
            <p14:sldId id="755"/>
            <p14:sldId id="759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60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803"/>
            <p14:sldId id="551"/>
            <p14:sldId id="552"/>
            <p14:sldId id="553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4"/>
            <p14:sldId id="421"/>
            <p14:sldId id="806"/>
            <p14:sldId id="807"/>
            <p14:sldId id="808"/>
            <p14:sldId id="805"/>
            <p14:sldId id="809"/>
            <p14:sldId id="810"/>
            <p14:sldId id="811"/>
            <p14:sldId id="8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2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4-3-view_item-430edc70cd794d77bbfe70a2386e3e8e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5-1-add_to_cart-e116f984ce2f42329af544305f0d5b38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5-1-add_to_cart-02-ea986faf90f4486cb7b4f5c81b1ef71e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5-3-add_to_cart-1952740dae524b91af60b433c4f8ff08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982895f7b3184985966a04f4a9cf753e" TargetMode="Externa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982895f7b3184985966a04f4a9cf753e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982895f7b3184985966a04f4a9cf753e" TargetMode="Externa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3-purchase-8a02b3b437014283a64b742bd3db6ad7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hmcorp.co.kr/" TargetMode="Externa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m_qna@hmcorp.co.kr" TargetMode="External"/><Relationship Id="rId5" Type="http://schemas.openxmlformats.org/officeDocument/2006/relationships/hyperlink" Target="https://hmcorp.co.kr/" TargetMode="External"/><Relationship Id="rId4" Type="http://schemas.openxmlformats.org/officeDocument/2006/relationships/image" Target="../media/image20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05.xml"/><Relationship Id="rId3" Type="http://schemas.openxmlformats.org/officeDocument/2006/relationships/slide" Target="slide41.xml"/><Relationship Id="rId7" Type="http://schemas.openxmlformats.org/officeDocument/2006/relationships/slide" Target="slide16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5.xml"/><Relationship Id="rId5" Type="http://schemas.openxmlformats.org/officeDocument/2006/relationships/slide" Target="slide83.xml"/><Relationship Id="rId4" Type="http://schemas.openxmlformats.org/officeDocument/2006/relationships/slide" Target="slide7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8f878c00dcd74ab6ab8a33a92244ce44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44363" y="983514"/>
            <a:ext cx="46394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 Google Analytics4</a:t>
            </a:r>
            <a:b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가이드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포함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v1.1</a:t>
            </a:r>
            <a:endParaRPr lang="ko-KR" altLang="en-US" sz="1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8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없는 경우 계정만들기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" y="104642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59" y="4476063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70799" y="426041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0" y="4663440"/>
            <a:ext cx="913518" cy="7647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65566" y="44926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24459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2503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en-US" altLang="ko-KR" sz="1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76493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4093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3" y="2419159"/>
            <a:ext cx="1302503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244591"/>
            <a:ext cx="1809580" cy="3739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747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" y="89322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)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https://wary-crabapple-1b0.notion.site/4-3-view_item-430edc70cd794d77bbfe70a2386e3e8e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7558" y="22165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18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57558" y="37580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0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3553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231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5" y="3707477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55905" y="351227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4" y="22723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38344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0" y="37212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2" y="393174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86282" y="19922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202694"/>
            <a:ext cx="3359735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02120" y="3473620"/>
            <a:ext cx="1500411" cy="1883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18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079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488373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13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75" y="3009206"/>
            <a:ext cx="1919359" cy="15212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74807" y="28140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0" y="473395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82429" y="45720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44BDB-E202-3575-2596-B696D498A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163187" y="3447861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2" y="201058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19575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26" y="2200053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9005" y="1989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736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89869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1141046"/>
            <a:ext cx="26908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)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https://wary-crabapple-1b0.notion.site/5-1-add_to_cart-e116f984ce2f42329af544305f0d5b38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19309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04223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123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" y="86066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8045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915636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137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50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5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66" y="296849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2" y="2759825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6437" y="26312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6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91935" y="47468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75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://wary-crabapple-1b0.notion.site/5-1-add_to_cart-02-ea986faf90f4486cb7b4f5c81b1ef71e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/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</a:b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버튼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클릭여부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604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4032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4144054"/>
            <a:ext cx="2557726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79390" y="1828956"/>
            <a:ext cx="407257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786658" y="16927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777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제공 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“Click Element”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26189" y="48143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36150" y="4925450"/>
            <a:ext cx="1751392" cy="22844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18922" y="1292369"/>
            <a:ext cx="230766" cy="13621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426189" y="1156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7602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“Click Element”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추가하기 위해 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73656" y="213039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3617" y="2241518"/>
            <a:ext cx="220305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439" y="2539031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7537" y="23905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204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666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9172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550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33816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3492766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240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9742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24005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45" y="3670300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5"/>
            <a:ext cx="1952610" cy="106379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16371" y="27144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83622" y="396326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4992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61035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135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89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702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72062" y="21993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4" y="2310505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089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294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40589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26691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2780295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235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" y="89442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)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https://wary-crabapple-1b0.notion.site/5-3-add_to_cart-1952740dae524b91af60b433c4f8ff08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1767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310730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46598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88978" y="37549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3866038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82133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5" y="351713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0" y="4193621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82429" y="40316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1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91767" y="35005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6447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886193"/>
            <a:ext cx="6841615" cy="1602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6956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06112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2778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413153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205907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2006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7459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8" y="474251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321030" y="45805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407872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1974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2828787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26183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79742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30599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98668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2718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92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5770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1147993"/>
            <a:ext cx="26908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상품배열 소스코드를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)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https://wary-crabapple-1b0.notion.site/6-1-purchase-982895f7b3184985966a04f4a9cf753e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5410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376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10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21489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7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89145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1" y="4992052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6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017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아래 링크에 있는 소스코드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결제금액 소스코드를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)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https://wary-crabapple-1b0.notion.site/6-1-purchase-982895f7b3184985966a04f4a9cf753e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결제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금액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64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4362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547403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862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420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07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아래 링크에 있는 소스코드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주문번호 소스코드를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)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https://wary-crabapple-1b0.notion.site/6-1-purchase-982895f7b3184985966a04f4a9cf753e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439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81106" y="47062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91067" y="4817384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0" y="2560476"/>
            <a:ext cx="583898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5929" y="24242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2554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" y="9974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6" y="4143998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91488" y="39820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7" y="5203330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41168" y="504137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262518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36308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/order/order_result.html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532711" y="11368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42672" y="1247933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6642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8566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967800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(purchase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1815" y="2294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6" y="2405771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5026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61375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30266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3137790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12199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7" y="3569542"/>
            <a:ext cx="520242" cy="18781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985451" y="33372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CA52C-7F78-DFED-9FFB-C052EA58A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239387" y="2662767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)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https://wary-crabapple-1b0.notion.site/6-3-purchase-8a02b3b437014283a64b742bd3db6ad7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2982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432221"/>
            <a:ext cx="3701741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27078" y="42907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0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865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310665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65200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737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47677"/>
            <a:ext cx="4033131" cy="104827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23928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33810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4357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571095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187619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23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82332" y="3075057"/>
            <a:ext cx="64273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43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5" y="2788145"/>
            <a:ext cx="570119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83720" y="25558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0358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68" y="306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6" y="3119171"/>
            <a:ext cx="4017945" cy="13863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5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3262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6" y="4609404"/>
            <a:ext cx="3961232" cy="12011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44230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351404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29838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24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596779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38632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3237898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3027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14146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/>
              <a:t>7-1)</a:t>
            </a:r>
            <a:r>
              <a:rPr lang="en-US" altLang="ko-KR" sz="2800"/>
              <a:t> GTM </a:t>
            </a:r>
            <a:r>
              <a:rPr lang="ko-KR" altLang="en-US" sz="2800"/>
              <a:t>미리보기 기능 사용하여 디버깅하기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69" y="1544429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4" y="1358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101963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83033"/>
            <a:ext cx="1057543" cy="37070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17" y="3845353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0" y="33795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79" y="37363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413575" y="3622910"/>
            <a:ext cx="2038025" cy="45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1" y="3392075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해당 </a:t>
            </a:r>
            <a:r>
              <a:rPr lang="en-US" altLang="ko-KR" sz="1200"/>
              <a:t>URL </a:t>
            </a:r>
            <a:r>
              <a:rPr lang="ko-KR" altLang="en-US" sz="1200"/>
              <a:t>입력란에는 </a:t>
            </a:r>
            <a:r>
              <a:rPr lang="en-US" altLang="ko-KR" sz="1200"/>
              <a:t>GTM</a:t>
            </a:r>
            <a:r>
              <a:rPr lang="ko-KR" altLang="en-US" sz="1200"/>
              <a:t>을 설치한</a:t>
            </a:r>
            <a:endParaRPr lang="en-US" altLang="ko-KR" sz="1200"/>
          </a:p>
          <a:p>
            <a:r>
              <a:rPr lang="ko-KR" altLang="en-US" sz="1200"/>
              <a:t>웹사이트 </a:t>
            </a:r>
            <a:r>
              <a:rPr lang="en-US" altLang="ko-KR" sz="1200"/>
              <a:t>URL</a:t>
            </a:r>
            <a:r>
              <a:rPr lang="ko-KR" altLang="en-US" sz="1200"/>
              <a:t>입력합니다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9048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39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4"/>
            <a:ext cx="1188720" cy="22830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0" y="1327179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0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1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7" y="122387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59" y="2674162"/>
            <a:ext cx="3524132" cy="15570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4" y="26023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4" y="3824356"/>
            <a:ext cx="622990" cy="2405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78" y="37100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1" cy="350458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7560" y="14835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 </a:t>
            </a:r>
            <a:r>
              <a:rPr lang="en-US" altLang="ko-KR" sz="2800"/>
              <a:t>(</a:t>
            </a:r>
            <a:r>
              <a:rPr lang="ko-KR" altLang="en-US" sz="280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모든 이벤트를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아이템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Variable name &amp; type return type, value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소스코드에서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에러가 있으면 표시합니다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296" y="2335337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59" y="23353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26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5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3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2" y="2086485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0" y="19721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5"/>
            <a:ext cx="1545864" cy="5576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0" y="2711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36" y="2772285"/>
            <a:ext cx="2278684" cy="1918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0" y="27524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99998" y="3185160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26" y="31316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8" y="87485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8" y="1172085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2" y="10577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0" y="1859328"/>
            <a:ext cx="2453640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64" y="17449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1" y="1347345"/>
            <a:ext cx="1076129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5" y="12329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4" y="2071905"/>
            <a:ext cx="1176185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7"/>
            <a:ext cx="16306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66" y="28757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0" y="2051638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0" y="3296583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26" y="320903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“value”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5" y="1688287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47" y="15131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5" y="2930346"/>
            <a:ext cx="3337175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3" y="293461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96420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247819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0155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3"/>
            <a:ext cx="415822" cy="22154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6918" y="53822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65FD66-EB18-6484-B6A4-62FA698FE3E7}"/>
              </a:ext>
            </a:extLst>
          </p:cNvPr>
          <p:cNvSpPr/>
          <p:nvPr/>
        </p:nvSpPr>
        <p:spPr>
          <a:xfrm>
            <a:off x="542419" y="2499071"/>
            <a:ext cx="308645" cy="13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3280E-C22B-78DF-0517-90CCD0F6CB0A}"/>
              </a:ext>
            </a:extLst>
          </p:cNvPr>
          <p:cNvSpPr txBox="1"/>
          <p:nvPr/>
        </p:nvSpPr>
        <p:spPr>
          <a:xfrm>
            <a:off x="500853" y="2475321"/>
            <a:ext cx="19652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브랜드 이름 </a:t>
            </a:r>
            <a:r>
              <a:rPr lang="en-US" altLang="ko-KR" sz="600"/>
              <a:t>or </a:t>
            </a:r>
            <a:r>
              <a:rPr lang="ko-KR" altLang="en-US" sz="600"/>
              <a:t>회사명</a:t>
            </a: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95079" y="1500490"/>
            <a:ext cx="408941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1" y="132539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128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8027" y="3690017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26989" y="35149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02743" y="1230458"/>
            <a:ext cx="36490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91705" y="105535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3058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5" y="1727088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0" y="16248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9" y="1224789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48"/>
            <a:ext cx="436251" cy="14848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1" y="153674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5" y="1267651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69" y="3936888"/>
            <a:ext cx="1403991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1" y="37617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28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49" y="1255269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5261956"/>
            <a:ext cx="12192000" cy="159604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50" y="5508455"/>
            <a:ext cx="11092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COPYRIGHT(C) TRIPLE HM. ALL RIGHTS RESERVED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크리플하이엠의 지적재산이므로 어떠한 경우에도 ㈜트리플하이엠의공식적인 허가없이 이 문서의 일부 또는 전체를 변경하여 복제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090" y="6475615"/>
            <a:ext cx="242521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트리플하이엠 </a:t>
            </a:r>
            <a: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www.hmcorp.co.kr</a:t>
            </a:r>
            <a:endParaRPr lang="ko-KR" altLang="en-US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751" y="179993"/>
            <a:ext cx="5089855" cy="14003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 Google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Analytics 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가이드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포함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v1.1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750" y="2006441"/>
            <a:ext cx="67339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Publisher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주식회사 트리플하이엠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Address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서울시 금천구 디지털로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121 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에이스 가산타워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층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Telephone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02-2623-4705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/>
              </a:rPr>
              <a:t>hm_qna@hmcorp.co.kr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Homepage	 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https://www.hmcorp.co.kr</a:t>
            </a:r>
            <a:endParaRPr lang="en-US" altLang="ko-KR" sz="13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88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98083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887898"/>
            <a:ext cx="2352685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65562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30292" y="41426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2BE0F7-7D3B-DD96-E576-CBC5F10756F8}"/>
              </a:ext>
            </a:extLst>
          </p:cNvPr>
          <p:cNvSpPr/>
          <p:nvPr/>
        </p:nvSpPr>
        <p:spPr>
          <a:xfrm>
            <a:off x="525794" y="3029107"/>
            <a:ext cx="717157" cy="12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E77A4-9D4D-E615-FD3B-325C74F2E8FF}"/>
              </a:ext>
            </a:extLst>
          </p:cNvPr>
          <p:cNvSpPr txBox="1"/>
          <p:nvPr/>
        </p:nvSpPr>
        <p:spPr>
          <a:xfrm>
            <a:off x="484228" y="3005357"/>
            <a:ext cx="21283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홈페이지 이름</a:t>
            </a:r>
            <a:r>
              <a:rPr lang="en-US" altLang="ko-KR" sz="600"/>
              <a:t>/</a:t>
            </a:r>
            <a:r>
              <a:rPr lang="ko-KR" altLang="en-US" sz="60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" y="980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5231" y="53895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" y="96420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5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87099" y="44135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3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011681" y="3009207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66057" y="295932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751325" y="1886990"/>
            <a:ext cx="6018601" cy="37407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7388" y="18141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77"/>
            <a:ext cx="681832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40981" y="296111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693137" y="1208650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82794" y="95975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772400" y="2222803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43488" y="19739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6" y="1225275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09216" y="97637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802" y="886361"/>
            <a:ext cx="5010000" cy="4462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#GA4/GTM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계정 생성하기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추적코드 설치 및 기본 셋팅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정상설치여부 확인하기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66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상품조회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(view_item)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장바구니 추가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구매완료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디버깅 및 적용하기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 미리보기 기능 사용하여 디버깅하기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1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1571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0172" y="137555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16383" y="1230284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2" y="2308032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8" y="2438535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19" y="2876864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GA4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255616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구글태그매니저를 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" y="104298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4" y="3230327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16234" y="30456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097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Tag Manger”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0" y="2448930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38300" y="22642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413558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" y="991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8" cy="2028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683820" y="174058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288867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99029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0" y="1950140"/>
            <a:ext cx="5609333" cy="40183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45488" y="18583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0524096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227811" y="2485505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07127" y="23072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0" y="3775930"/>
            <a:ext cx="2277687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07127" y="359769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5" y="5700826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935084" y="55309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251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0839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936183" y="1317308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750961" y="1520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27224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347753" y="2352052"/>
            <a:ext cx="2778728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0"/>
            <a:ext cx="2778728" cy="3772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1899872"/>
            <a:ext cx="277263" cy="166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17917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5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4804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653" y="1292369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065818" y="1577063"/>
            <a:ext cx="577670" cy="2101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905598" y="1424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2391294"/>
            <a:ext cx="204367" cy="14905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228313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43474" y="2767281"/>
            <a:ext cx="510505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제공하는 카페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방법은 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관리메뉴활용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 |       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편집기능 활용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페이지 상황에 맞는 방법을 활용하여 설치하시길 바랍니다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629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</a:p>
        </p:txBody>
      </p:sp>
    </p:spTree>
    <p:extLst>
      <p:ext uri="{BB962C8B-B14F-4D97-AF65-F5344CB8AC3E}">
        <p14:creationId xmlns:p14="http://schemas.microsoft.com/office/powerpoint/2010/main" val="3438522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51331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쇼핑몰 설정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5614461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7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9" y="872560"/>
            <a:ext cx="8502717" cy="591927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4135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 설정메뉴 중 기본설정을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설정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검색 엔진 최적화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(SEO)“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43539" y="3217334"/>
            <a:ext cx="1313862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4582" y="3081889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03332" y="2841490"/>
            <a:ext cx="4292273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67628" y="275592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5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392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메뉴에서 스크롤을 최하단으로 내립니다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있는 고급설정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4" y="1098746"/>
            <a:ext cx="9133461" cy="539762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882382" y="5191106"/>
            <a:ext cx="5291502" cy="116813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173884" y="1637608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21240" t="7673" r="24061" b="69842"/>
          <a:stretch/>
        </p:blipFill>
        <p:spPr>
          <a:xfrm>
            <a:off x="2111433" y="1512916"/>
            <a:ext cx="4995949" cy="121365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23300" y="505489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78943" t="40477" r="1762" b="40734"/>
          <a:stretch/>
        </p:blipFill>
        <p:spPr>
          <a:xfrm>
            <a:off x="7381702" y="3283527"/>
            <a:ext cx="1762298" cy="101415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15449" y="4085965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75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40" y="1028805"/>
            <a:ext cx="8730726" cy="56611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131764" y="1350626"/>
            <a:ext cx="4950680" cy="91043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29309" y="122577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68033" y="38970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37722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4788093"/>
            <a:ext cx="4950680" cy="76614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4454914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4466272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476882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98" y="5071153"/>
            <a:ext cx="2227551" cy="4009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348" y="5251950"/>
            <a:ext cx="2413566" cy="288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199" y="5425877"/>
            <a:ext cx="432002" cy="93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49" y="5755172"/>
            <a:ext cx="3251594" cy="417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227" y="6119150"/>
            <a:ext cx="1710661" cy="14042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l="78943" t="40477" r="1762" b="40734"/>
          <a:stretch/>
        </p:blipFill>
        <p:spPr>
          <a:xfrm>
            <a:off x="7357356" y="3103339"/>
            <a:ext cx="1635739" cy="9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67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454" r="24690" b="1"/>
          <a:stretch/>
        </p:blipFill>
        <p:spPr>
          <a:xfrm>
            <a:off x="396163" y="1003571"/>
            <a:ext cx="8614836" cy="573429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068033" y="27859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26611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3613032"/>
            <a:ext cx="4950680" cy="129991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330703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3318389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3593760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65" y="5028739"/>
            <a:ext cx="4692015" cy="573469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443337" y="449592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9" name="직선 화살표 연결선 18"/>
          <p:cNvCxnSpPr>
            <a:stCxn id="18" idx="2"/>
          </p:cNvCxnSpPr>
          <p:nvPr/>
        </p:nvCxnSpPr>
        <p:spPr>
          <a:xfrm>
            <a:off x="3711873" y="4626426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69200" y="5103211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GTM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78943" t="40477" r="1762" b="40734"/>
          <a:stretch/>
        </p:blipFill>
        <p:spPr>
          <a:xfrm>
            <a:off x="7196229" y="3055754"/>
            <a:ext cx="1723327" cy="9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79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32" r="24695"/>
          <a:stretch/>
        </p:blipFill>
        <p:spPr>
          <a:xfrm>
            <a:off x="378674" y="1002025"/>
            <a:ext cx="8614800" cy="574234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80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복사한 추적코드를 넣고 모바일 쇼핑몰 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동일하게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우측하단에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에서 스크립트 관리 기능을 활용한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삽입이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모두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738529" y="3843240"/>
            <a:ext cx="621892" cy="26524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45168" y="3652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25974" y="4418576"/>
            <a:ext cx="2742266" cy="94590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009754" y="42728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25045" y="6219305"/>
            <a:ext cx="432956" cy="31641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24064" y="601515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78943" t="40477" r="1762" b="40734"/>
          <a:stretch/>
        </p:blipFill>
        <p:spPr>
          <a:xfrm>
            <a:off x="7231176" y="3072093"/>
            <a:ext cx="1653019" cy="9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26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(PC/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2613566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37095" y="259419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13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062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접속한 상태입니다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우선적으로 적용하겠습니다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항목에 있는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디자인편집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2044114" y="2461920"/>
            <a:ext cx="3076526" cy="143190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99148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09636" y="24619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764670" y="31484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07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072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새로운 디자인 편집창이 생성되었습니다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" y="1177150"/>
            <a:ext cx="9344174" cy="510430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04291" y="2023364"/>
            <a:ext cx="588169" cy="22938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0270" y="18656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2337" y="1629293"/>
            <a:ext cx="7967917" cy="2053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01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 폴더의 하위 폴더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폴더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3" y="1200926"/>
            <a:ext cx="9356388" cy="506608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38778" y="2946077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1178" y="3065225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5938" y="4298280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4698" y="28815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3846" y="30256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85" y="42570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67276" y="1629293"/>
            <a:ext cx="7967917" cy="2053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24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 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모두 저장을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추적코드가 설치되었습니다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스마트 디자인 페이지를 종료합니다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8" y="1138844"/>
            <a:ext cx="9328674" cy="50931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54975" y="5678193"/>
            <a:ext cx="640080" cy="15734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4975" y="4628385"/>
            <a:ext cx="3848792" cy="103205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2107" y="56781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33136" y="450489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54291" y="1143376"/>
            <a:ext cx="514298" cy="148993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43253" y="10109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43" y="4666301"/>
            <a:ext cx="3527638" cy="811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755" y="5494549"/>
            <a:ext cx="495300" cy="10627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286614" y="523367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7" name="직선 화살표 연결선 16"/>
          <p:cNvCxnSpPr>
            <a:stCxn id="16" idx="2"/>
          </p:cNvCxnSpPr>
          <p:nvPr/>
        </p:nvCxnSpPr>
        <p:spPr>
          <a:xfrm>
            <a:off x="3555150" y="5364176"/>
            <a:ext cx="1764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19952" y="5137627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GTM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309085" y="1587728"/>
            <a:ext cx="7967917" cy="2049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917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380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설치를 완료 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동일한 방식으로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사이트에도 설치를 진행 하겠습니다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모바일 항목에 있는 디자인 편집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227560" y="2461920"/>
            <a:ext cx="3101100" cy="147762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4486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44432" y="23257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965404" y="31484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41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스마트디자인 편집창이 생성되면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537"/>
          <a:stretch/>
        </p:blipFill>
        <p:spPr>
          <a:xfrm>
            <a:off x="91974" y="1265120"/>
            <a:ext cx="9284782" cy="507261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8748" y="2113932"/>
            <a:ext cx="589726" cy="17206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39666" y="19777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42337" y="1692479"/>
            <a:ext cx="1924565" cy="4409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7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45427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1" y="93164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4" y="3112776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16234" y="292813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5833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레이아웃의 하위폴더 중에서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하위 파일 중에서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파일을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4" y="1250804"/>
            <a:ext cx="9336302" cy="508772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4799" y="3020021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27199" y="314748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140" y="363623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3840" y="299772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9727" y="315275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8474" y="361393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46920" y="1734042"/>
            <a:ext cx="1924565" cy="4409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76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44928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위에 복사했던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모두저장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설치하였습니다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4" y="1170818"/>
            <a:ext cx="9360683" cy="51052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54410" y="4502457"/>
            <a:ext cx="394135" cy="14435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9757" y="3349506"/>
            <a:ext cx="3756383" cy="107286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95855" y="1170818"/>
            <a:ext cx="509848" cy="18415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24196" y="44149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14554" y="32619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85035" y="10832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36" y="3437055"/>
            <a:ext cx="3527638" cy="955663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337948" y="4106217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>
            <a:off x="5606484" y="4236720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63295" y="4675049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GTM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342337" y="1692479"/>
            <a:ext cx="1924565" cy="4409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42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GoogleTagManager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55" y="2382575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83547" y="22239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5" y="1838055"/>
            <a:ext cx="653065" cy="24256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581785" y="1630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988509" y="1603799"/>
            <a:ext cx="4016647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54031" y="15693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9157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8"/>
            <a:ext cx="2644389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56507" y="2079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005793" y="2399200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13060" y="22371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56" y="1218792"/>
            <a:ext cx="847832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1610" y="1433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0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804767" y="20293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" y="74575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0" y="2294314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662846"/>
            <a:ext cx="3998423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7"/>
            <a:ext cx="529310" cy="183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63878" y="21541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0" y="13268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28" y="25808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09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27" y="2277687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03291" y="21186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5" y="1673429"/>
            <a:ext cx="4231179" cy="1969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97233" y="153859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1" y="270398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7" y="1251364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86408" y="25677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4" y="12888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73711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58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1" y="1505338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54576" y="2087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15" y="14586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650599" y="12331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05428" y="3512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3" y="3728849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6468" y="1051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3" y="1267432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73711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83155" y="17101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8" y="1491740"/>
            <a:ext cx="423485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3-1) </a:t>
            </a:r>
            <a:r>
              <a:rPr lang="ko-KR" altLang="en-US" sz="2800" spc="-16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보여지지 않는 경우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본 가이드를 다시 한 번 천천히 따라해보시기를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75" y="16665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4"/>
            <a:ext cx="1820487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12186"/>
            <a:ext cx="88946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55225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없다면 계정을 만들어야합니다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로그인합니다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2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3-2) GA4</a:t>
            </a:r>
            <a:r>
              <a:rPr lang="ko-KR" altLang="en-US" sz="2800" spc="-16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19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0707" y="14917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76" y="1689109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20499"/>
            <a:ext cx="889462" cy="274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0977" t="65168" r="35879" b="14829"/>
          <a:stretch/>
        </p:blipFill>
        <p:spPr>
          <a:xfrm>
            <a:off x="4829695" y="4189614"/>
            <a:ext cx="1230283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38519" y="26536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27" y="2722159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9277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25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아래 링크에 있는 소스코드를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https://wary-crabapple-1b0.notion.site/8f878c00dcd74ab6ab8a33a92244ce44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24818" y="22014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8" y="2312536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18960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1" y="1267432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34034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3995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553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474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586045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65652" y="3075057"/>
            <a:ext cx="74606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19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슬라이드까지 나오는 구글계정생성하기 영역은 생략하시면 됩니다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71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29013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012467"/>
            <a:ext cx="2758781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[GA4]ecommerce.items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47597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0"/>
            <a:ext cx="2557726" cy="4196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55" y="2552162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7042" y="24159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3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카페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24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4" y="2648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59980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9317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“Page Path”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1219377" cy="10349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07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88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4" y="1292369"/>
            <a:ext cx="269088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정규식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7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en-US" altLang="ko-KR" sz="700">
                <a:latin typeface="Noto Sans KR" panose="020B0500000000000000" pitchFamily="34" charset="-127"/>
                <a:ea typeface="Noto Sans KR" panose="020B0500000000000000" pitchFamily="34" charset="-127"/>
              </a:rPr>
              <a:t>product/detail.html|/product/.*/category/.*/display</a:t>
            </a:r>
            <a:r>
              <a:rPr lang="en-US" altLang="ko-KR" sz="7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/.*</a:t>
            </a:r>
            <a:br>
              <a:rPr lang="en-US" altLang="ko-KR" sz="7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7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7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7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  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139336" y="27486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49297" y="2859732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19365" y="11812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7" y="1267429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1655" t="13696" r="13851" b="52856"/>
          <a:stretch/>
        </p:blipFill>
        <p:spPr>
          <a:xfrm>
            <a:off x="3915295" y="1614021"/>
            <a:ext cx="4164676" cy="1695797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989228" y="28155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99190" y="2901699"/>
            <a:ext cx="2702750" cy="23046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75257" y="12180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19" y="1304275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14375</TotalTime>
  <Words>5231</Words>
  <Application>Microsoft Office PowerPoint</Application>
  <PresentationFormat>와이드스크린</PresentationFormat>
  <Paragraphs>1241</Paragraphs>
  <Slides>229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229</vt:i4>
      </vt:variant>
    </vt:vector>
  </HeadingPairs>
  <TitlesOfParts>
    <vt:vector size="234" baseType="lpstr"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PowerPoint 프레젠테이션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PowerPoint 프레젠테이션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PowerPoint 프레젠테이션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 (완료)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840</cp:revision>
  <dcterms:created xsi:type="dcterms:W3CDTF">2022-06-30T08:10:59Z</dcterms:created>
  <dcterms:modified xsi:type="dcterms:W3CDTF">2023-04-06T02:36:50Z</dcterms:modified>
</cp:coreProperties>
</file>